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3"/>
  </p:notesMasterIdLst>
  <p:handoutMasterIdLst>
    <p:handoutMasterId r:id="rId14"/>
  </p:handoutMasterIdLst>
  <p:sldIdLst>
    <p:sldId id="257" r:id="rId2"/>
    <p:sldId id="258" r:id="rId3"/>
    <p:sldId id="259" r:id="rId4"/>
    <p:sldId id="260" r:id="rId5"/>
    <p:sldId id="265" r:id="rId6"/>
    <p:sldId id="261" r:id="rId7"/>
    <p:sldId id="266" r:id="rId8"/>
    <p:sldId id="267" r:id="rId9"/>
    <p:sldId id="262" r:id="rId10"/>
    <p:sldId id="263" r:id="rId11"/>
    <p:sldId id="264" r:id="rId12"/>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C5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6182" autoAdjust="0"/>
  </p:normalViewPr>
  <p:slideViewPr>
    <p:cSldViewPr showGuides="1">
      <p:cViewPr>
        <p:scale>
          <a:sx n="60" d="100"/>
          <a:sy n="60" d="100"/>
        </p:scale>
        <p:origin x="-78" y="-342"/>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2" d="100"/>
          <a:sy n="72" d="100"/>
        </p:scale>
        <p:origin x="325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solidFill>
                <a:schemeClr val="tx2"/>
              </a:solidFill>
            </a:endParaRPr>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A4581445-4071-4DA6-807C-9B9D9EE2AFE0}" type="datetime1">
              <a:rPr lang="es-ES" smtClean="0">
                <a:solidFill>
                  <a:schemeClr val="tx2"/>
                </a:solidFill>
              </a:rPr>
              <a:t>01/11/2018</a:t>
            </a:fld>
            <a:endParaRPr lang="es-ES" dirty="0">
              <a:solidFill>
                <a:schemeClr val="tx2"/>
              </a:solidFill>
            </a:endParaRPr>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solidFill>
                <a:schemeClr val="tx2"/>
              </a:solidFill>
            </a:endParaRPr>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es-ES">
                <a:solidFill>
                  <a:schemeClr val="tx2"/>
                </a:solidFill>
              </a:rPr>
              <a:t>‹Nº›</a:t>
            </a:fld>
            <a:endParaRPr lang="es-ES"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pPr rtl="0"/>
            <a:fld id="{672B92B9-0BD8-4AB2-AA33-BC48A23B8A04}" type="datetime1">
              <a:rPr lang="es-ES" noProof="0" smtClean="0"/>
              <a:t>01/11/2018</a:t>
            </a:fld>
            <a:endParaRPr lang="es-ES" noProof="0"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es-ES" noProof="0"/>
              <a:pPr rtl="0"/>
              <a:t>‹Nº›</a:t>
            </a:fld>
            <a:endParaRPr lang="es-ES" noProof="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a:t>1</a:t>
            </a:fld>
            <a:endParaRPr lang="es-ES" dirty="0"/>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a:t>2</a:t>
            </a:fld>
            <a:endParaRPr lang="es-ES" dirty="0"/>
          </a:p>
        </p:txBody>
      </p:sp>
    </p:spTree>
    <p:extLst>
      <p:ext uri="{BB962C8B-B14F-4D97-AF65-F5344CB8AC3E}">
        <p14:creationId xmlns:p14="http://schemas.microsoft.com/office/powerpoint/2010/main" val="128480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8796F01-7154-41E0-B48B-A6921757531A}" type="slidenum">
              <a:rPr lang="es-ES" smtClean="0"/>
              <a:pPr rtl="0"/>
              <a:t>3</a:t>
            </a:fld>
            <a:endParaRPr lang="es-ES" dirty="0"/>
          </a:p>
        </p:txBody>
      </p:sp>
    </p:spTree>
    <p:extLst>
      <p:ext uri="{BB962C8B-B14F-4D97-AF65-F5344CB8AC3E}">
        <p14:creationId xmlns:p14="http://schemas.microsoft.com/office/powerpoint/2010/main" val="86984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8796F01-7154-41E0-B48B-A6921757531A}" type="slidenum">
              <a:rPr lang="es-ES" smtClean="0"/>
              <a:pPr rtl="0"/>
              <a:t>4</a:t>
            </a:fld>
            <a:endParaRPr lang="es-ES" dirty="0"/>
          </a:p>
        </p:txBody>
      </p:sp>
    </p:spTree>
    <p:extLst>
      <p:ext uri="{BB962C8B-B14F-4D97-AF65-F5344CB8AC3E}">
        <p14:creationId xmlns:p14="http://schemas.microsoft.com/office/powerpoint/2010/main" val="281402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8796F01-7154-41E0-B48B-A6921757531A}" type="slidenum">
              <a:rPr lang="es-ES" smtClean="0"/>
              <a:pPr rtl="0"/>
              <a:t>6</a:t>
            </a:fld>
            <a:endParaRPr lang="es-ES" dirty="0"/>
          </a:p>
        </p:txBody>
      </p:sp>
    </p:spTree>
    <p:extLst>
      <p:ext uri="{BB962C8B-B14F-4D97-AF65-F5344CB8AC3E}">
        <p14:creationId xmlns:p14="http://schemas.microsoft.com/office/powerpoint/2010/main" val="45624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8796F01-7154-41E0-B48B-A6921757531A}" type="slidenum">
              <a:rPr lang="es-ES" smtClean="0"/>
              <a:pPr rtl="0"/>
              <a:t>9</a:t>
            </a:fld>
            <a:endParaRPr lang="es-ES" dirty="0"/>
          </a:p>
        </p:txBody>
      </p:sp>
    </p:spTree>
    <p:extLst>
      <p:ext uri="{BB962C8B-B14F-4D97-AF65-F5344CB8AC3E}">
        <p14:creationId xmlns:p14="http://schemas.microsoft.com/office/powerpoint/2010/main" val="309312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8796F01-7154-41E0-B48B-A6921757531A}" type="slidenum">
              <a:rPr lang="es-ES" smtClean="0"/>
              <a:pPr rtl="0"/>
              <a:t>10</a:t>
            </a:fld>
            <a:endParaRPr lang="es-ES" dirty="0"/>
          </a:p>
        </p:txBody>
      </p:sp>
    </p:spTree>
    <p:extLst>
      <p:ext uri="{BB962C8B-B14F-4D97-AF65-F5344CB8AC3E}">
        <p14:creationId xmlns:p14="http://schemas.microsoft.com/office/powerpoint/2010/main" val="409034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8796F01-7154-41E0-B48B-A6921757531A}" type="slidenum">
              <a:rPr lang="es-ES" smtClean="0"/>
              <a:pPr rtl="0"/>
              <a:t>11</a:t>
            </a:fld>
            <a:endParaRPr lang="es-ES" dirty="0"/>
          </a:p>
        </p:txBody>
      </p:sp>
    </p:spTree>
    <p:extLst>
      <p:ext uri="{BB962C8B-B14F-4D97-AF65-F5344CB8AC3E}">
        <p14:creationId xmlns:p14="http://schemas.microsoft.com/office/powerpoint/2010/main" val="226502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upo 13"/>
          <p:cNvGrpSpPr/>
          <p:nvPr/>
        </p:nvGrpSpPr>
        <p:grpSpPr>
          <a:xfrm>
            <a:off x="0" y="0"/>
            <a:ext cx="12190572" cy="6858000"/>
            <a:chOff x="0" y="0"/>
            <a:chExt cx="12190572" cy="6858000"/>
          </a:xfrm>
        </p:grpSpPr>
        <p:sp>
          <p:nvSpPr>
            <p:cNvPr id="13" name="Rectángulo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grpSp>
          <p:nvGrpSpPr>
            <p:cNvPr id="12" name="Grupo 11"/>
            <p:cNvGrpSpPr/>
            <p:nvPr/>
          </p:nvGrpSpPr>
          <p:grpSpPr>
            <a:xfrm>
              <a:off x="0" y="0"/>
              <a:ext cx="4742741" cy="6858000"/>
              <a:chOff x="0" y="0"/>
              <a:chExt cx="4742741" cy="6858000"/>
            </a:xfrm>
          </p:grpSpPr>
          <p:pic>
            <p:nvPicPr>
              <p:cNvPr id="9" name="Imagen 8" descr="Libros apilad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ángulo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grpSp>
      <p:sp>
        <p:nvSpPr>
          <p:cNvPr id="2" name="Título 1"/>
          <p:cNvSpPr>
            <a:spLocks noGrp="1"/>
          </p:cNvSpPr>
          <p:nvPr>
            <p:ph type="ctrTitle"/>
          </p:nvPr>
        </p:nvSpPr>
        <p:spPr>
          <a:xfrm>
            <a:off x="4879346" y="1498601"/>
            <a:ext cx="7008574" cy="3298825"/>
          </a:xfrm>
        </p:spPr>
        <p:txBody>
          <a:bodyPr rtlCol="0">
            <a:normAutofit/>
          </a:bodyPr>
          <a:lstStyle>
            <a:lvl1pPr algn="l">
              <a:lnSpc>
                <a:spcPct val="90000"/>
              </a:lnSpc>
              <a:defRPr sz="5400" b="0" cap="none" spc="0" baseline="0">
                <a:ln w="0"/>
                <a:solidFill>
                  <a:schemeClr val="tx2"/>
                </a:solidFill>
                <a:effectLst/>
              </a:defRPr>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4879346"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
        <p:nvSpPr>
          <p:cNvPr id="5" name="Marcador de posición de fecha 4"/>
          <p:cNvSpPr>
            <a:spLocks noGrp="1"/>
          </p:cNvSpPr>
          <p:nvPr>
            <p:ph type="dt" sz="half" idx="10"/>
          </p:nvPr>
        </p:nvSpPr>
        <p:spPr/>
        <p:txBody>
          <a:bodyPr rtlCol="0"/>
          <a:lstStyle/>
          <a:p>
            <a:pPr rtl="0"/>
            <a:fld id="{6B702738-2322-469A-B933-AE0528DCDF1B}" type="datetime1">
              <a:rPr lang="es-ES" noProof="0" smtClean="0"/>
              <a:t>01/11/2018</a:t>
            </a:fld>
            <a:endParaRPr lang="es-ES" noProof="0" dirty="0"/>
          </a:p>
        </p:txBody>
      </p:sp>
      <p:sp>
        <p:nvSpPr>
          <p:cNvPr id="7" name="Marcador de posición de pie de página 6"/>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11" name="Marcador de posición de número de diapositiva 10"/>
          <p:cNvSpPr>
            <a:spLocks noGrp="1"/>
          </p:cNvSpPr>
          <p:nvPr>
            <p:ph type="sldNum" sz="quarter" idx="12"/>
          </p:nvPr>
        </p:nvSpPr>
        <p:spPr/>
        <p:txBody>
          <a:bodyPr rtlCol="0"/>
          <a:lstStyle/>
          <a:p>
            <a:pPr rtl="0"/>
            <a:fld id="{EB37DED6-D4C7-42EE-AB49-D2E39E64FDE4}" type="slidenum">
              <a:rPr lang="es-ES" noProof="0" smtClean="0"/>
              <a:pPr rtl="0"/>
              <a:t>‹Nº›</a:t>
            </a:fld>
            <a:endParaRPr lang="es-ES" noProof="0" dirty="0"/>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hasCustomPrompt="1"/>
          </p:nvPr>
        </p:nvSpPr>
        <p:spPr/>
        <p:txBody>
          <a:bodyPr vert="eaVert" rtlCol="0"/>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10"/>
          </p:nvPr>
        </p:nvSpPr>
        <p:spPr/>
        <p:txBody>
          <a:bodyPr rtlCol="0"/>
          <a:lstStyle/>
          <a:p>
            <a:pPr rtl="0"/>
            <a:fld id="{38FF88A1-5E51-4CC2-8EE5-868FD055FEFE}" type="datetime1">
              <a:rPr lang="es-ES" noProof="0" smtClean="0"/>
              <a:t>01/11/2018</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6" name="Marcador de número de diapositiva 5"/>
          <p:cNvSpPr>
            <a:spLocks noGrp="1"/>
          </p:cNvSpPr>
          <p:nvPr>
            <p:ph type="sldNum" sz="quarter" idx="12"/>
          </p:nvPr>
        </p:nvSpPr>
        <p:spPr/>
        <p:txBody>
          <a:bodyPr rtlCol="0"/>
          <a:lstStyle/>
          <a:p>
            <a:pPr rtl="0"/>
            <a:fld id="{591C5AD9-787D-40FA-8A4D-16A055B9AF81}" type="slidenum">
              <a:rPr lang="es-ES" noProof="0" smtClean="0"/>
              <a:t>‹Nº›</a:t>
            </a:fld>
            <a:endParaRPr lang="es-ES" noProof="0" dirty="0"/>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52633" y="274638"/>
            <a:ext cx="1422030" cy="5897561"/>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hasCustomPrompt="1"/>
          </p:nvPr>
        </p:nvSpPr>
        <p:spPr>
          <a:xfrm>
            <a:off x="1117309" y="274638"/>
            <a:ext cx="8532178" cy="5897561"/>
          </a:xfrm>
        </p:spPr>
        <p:txBody>
          <a:bodyPr vert="eaVert" rtlCol="0"/>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10"/>
          </p:nvPr>
        </p:nvSpPr>
        <p:spPr/>
        <p:txBody>
          <a:bodyPr rtlCol="0"/>
          <a:lstStyle/>
          <a:p>
            <a:pPr rtl="0"/>
            <a:fld id="{013A0803-D2E9-4E0C-BEA2-45E85428BC63}" type="datetime1">
              <a:rPr lang="es-ES" noProof="0" smtClean="0"/>
              <a:t>01/11/2018</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6" name="Marcador de número de diapositiva 5"/>
          <p:cNvSpPr>
            <a:spLocks noGrp="1"/>
          </p:cNvSpPr>
          <p:nvPr>
            <p:ph type="sldNum" sz="quarter" idx="12"/>
          </p:nvPr>
        </p:nvSpPr>
        <p:spPr/>
        <p:txBody>
          <a:bodyPr rtlCol="0"/>
          <a:lstStyle/>
          <a:p>
            <a:pPr rtl="0"/>
            <a:fld id="{591C5AD9-787D-40FA-8A4D-16A055B9AF81}" type="slidenum">
              <a:rPr lang="es-ES" noProof="0" smtClean="0"/>
              <a:t>‹Nº›</a:t>
            </a:fld>
            <a:endParaRPr lang="es-ES" noProof="0" dirty="0"/>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fecha 3"/>
          <p:cNvSpPr>
            <a:spLocks noGrp="1"/>
          </p:cNvSpPr>
          <p:nvPr>
            <p:ph type="dt" sz="half" idx="10"/>
          </p:nvPr>
        </p:nvSpPr>
        <p:spPr/>
        <p:txBody>
          <a:bodyPr rtlCol="0"/>
          <a:lstStyle/>
          <a:p>
            <a:pPr rtl="0"/>
            <a:fld id="{D5E59B34-6A7F-44E9-B09D-AB0102A7D0C8}" type="datetime1">
              <a:rPr lang="es-ES" noProof="0" smtClean="0"/>
              <a:t>01/11/2018</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6" name="Marcador de número de diapositiva 5"/>
          <p:cNvSpPr>
            <a:spLocks noGrp="1"/>
          </p:cNvSpPr>
          <p:nvPr>
            <p:ph type="sldNum" sz="quarter" idx="12"/>
          </p:nvPr>
        </p:nvSpPr>
        <p:spPr/>
        <p:txBody>
          <a:bodyPr rtlCol="0"/>
          <a:lstStyle/>
          <a:p>
            <a:pPr rtl="0"/>
            <a:fld id="{DA60BA0E-20D0-4E7C-B286-26C960A6788F}" type="slidenum">
              <a:rPr lang="es-ES" noProof="0" smtClean="0"/>
              <a:t>‹Nº›</a:t>
            </a:fld>
            <a:endParaRPr lang="es-ES" noProof="0" dirty="0"/>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cabezado de secció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upo 11"/>
          <p:cNvGrpSpPr/>
          <p:nvPr/>
        </p:nvGrpSpPr>
        <p:grpSpPr>
          <a:xfrm>
            <a:off x="1620" y="0"/>
            <a:ext cx="12188952" cy="6858000"/>
            <a:chOff x="1620" y="0"/>
            <a:chExt cx="12188952" cy="6858000"/>
          </a:xfrm>
        </p:grpSpPr>
        <p:sp>
          <p:nvSpPr>
            <p:cNvPr id="4" name="Rectángulo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ángulo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b="0" noProof="0" dirty="0">
                <a:solidFill>
                  <a:schemeClr val="tx2"/>
                </a:solidFill>
              </a:endParaRPr>
            </a:p>
          </p:txBody>
        </p:sp>
      </p:grpSp>
      <p:pic>
        <p:nvPicPr>
          <p:cNvPr id="5" name="Imagen 4" descr="Libros apilad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ítulo 1"/>
          <p:cNvSpPr>
            <a:spLocks noGrp="1"/>
          </p:cNvSpPr>
          <p:nvPr>
            <p:ph type="ctrTitle"/>
          </p:nvPr>
        </p:nvSpPr>
        <p:spPr>
          <a:xfrm>
            <a:off x="237149" y="1498601"/>
            <a:ext cx="7008574" cy="3298825"/>
          </a:xfrm>
        </p:spPr>
        <p:txBody>
          <a:bodyPr rtlCol="0">
            <a:normAutofit/>
          </a:bodyPr>
          <a:lstStyle>
            <a:lvl1pPr algn="l">
              <a:lnSpc>
                <a:spcPct val="90000"/>
              </a:lnSpc>
              <a:defRPr sz="5400" b="0" cap="none" spc="0" baseline="0">
                <a:ln w="0"/>
                <a:solidFill>
                  <a:schemeClr val="tx2"/>
                </a:solidFill>
                <a:effectLst/>
              </a:defRPr>
            </a:lvl1pPr>
          </a:lstStyle>
          <a:p>
            <a:pPr rtl="0"/>
            <a:r>
              <a:rPr lang="es-ES" noProof="0" smtClean="0"/>
              <a:t>Haga clic para modificar el estilo de título del patrón</a:t>
            </a:r>
            <a:endParaRPr lang="es-ES" noProof="0" dirty="0"/>
          </a:p>
        </p:txBody>
      </p:sp>
      <p:sp>
        <p:nvSpPr>
          <p:cNvPr id="8" name="Subtítulo 2"/>
          <p:cNvSpPr>
            <a:spLocks noGrp="1"/>
          </p:cNvSpPr>
          <p:nvPr>
            <p:ph type="subTitle" idx="1"/>
          </p:nvPr>
        </p:nvSpPr>
        <p:spPr>
          <a:xfrm>
            <a:off x="237149"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
        <p:nvSpPr>
          <p:cNvPr id="2" name="Marcador de posición de fecha 1"/>
          <p:cNvSpPr>
            <a:spLocks noGrp="1"/>
          </p:cNvSpPr>
          <p:nvPr>
            <p:ph type="dt" sz="half" idx="10"/>
          </p:nvPr>
        </p:nvSpPr>
        <p:spPr/>
        <p:txBody>
          <a:bodyPr rtlCol="0"/>
          <a:lstStyle/>
          <a:p>
            <a:pPr rtl="0"/>
            <a:fld id="{BF933840-35B2-40B4-858E-99081AF3E99C}" type="datetime1">
              <a:rPr lang="es-ES" noProof="0" smtClean="0"/>
              <a:t>01/11/2018</a:t>
            </a:fld>
            <a:endParaRPr lang="es-ES" noProof="0" dirty="0"/>
          </a:p>
        </p:txBody>
      </p:sp>
      <p:sp>
        <p:nvSpPr>
          <p:cNvPr id="3" name="Marcador de posición de pie de página 2"/>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9" name="Marcador de número de diapositiva 8"/>
          <p:cNvSpPr>
            <a:spLocks noGrp="1"/>
          </p:cNvSpPr>
          <p:nvPr>
            <p:ph type="sldNum" sz="quarter" idx="12"/>
          </p:nvPr>
        </p:nvSpPr>
        <p:spPr/>
        <p:txBody>
          <a:bodyPr rtlCol="0"/>
          <a:lstStyle/>
          <a:p>
            <a:pPr rtl="0"/>
            <a:fld id="{EB37DED6-D4C7-42EE-AB49-D2E39E64FDE4}" type="slidenum">
              <a:rPr lang="es-ES" noProof="0" smtClean="0"/>
              <a:pPr rtl="0"/>
              <a:t>‹Nº›</a:t>
            </a:fld>
            <a:endParaRPr lang="es-ES" noProof="0" dirty="0"/>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sz="half" idx="1" hasCustomPrompt="1"/>
          </p:nvPr>
        </p:nvSpPr>
        <p:spPr>
          <a:xfrm>
            <a:off x="111730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8" rtl="0"/>
            <a:endParaRPr lang="es-ES" noProof="0" dirty="0"/>
          </a:p>
        </p:txBody>
      </p:sp>
      <p:sp>
        <p:nvSpPr>
          <p:cNvPr id="4" name="Marcador de contenido 3"/>
          <p:cNvSpPr>
            <a:spLocks noGrp="1"/>
          </p:cNvSpPr>
          <p:nvPr>
            <p:ph sz="half" idx="2" hasCustomPrompt="1"/>
          </p:nvPr>
        </p:nvSpPr>
        <p:spPr>
          <a:xfrm>
            <a:off x="629755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fecha 4"/>
          <p:cNvSpPr>
            <a:spLocks noGrp="1"/>
          </p:cNvSpPr>
          <p:nvPr>
            <p:ph type="dt" sz="half" idx="10"/>
          </p:nvPr>
        </p:nvSpPr>
        <p:spPr/>
        <p:txBody>
          <a:bodyPr rtlCol="0"/>
          <a:lstStyle/>
          <a:p>
            <a:pPr rtl="0"/>
            <a:fld id="{7767B639-8212-42BD-8C4D-B9F216AE9493}" type="datetime1">
              <a:rPr lang="es-ES" noProof="0" smtClean="0"/>
              <a:t>01/11/2018</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número de diapositiva 6"/>
          <p:cNvSpPr>
            <a:spLocks noGrp="1"/>
          </p:cNvSpPr>
          <p:nvPr>
            <p:ph type="sldNum" sz="quarter" idx="12"/>
          </p:nvPr>
        </p:nvSpPr>
        <p:spPr/>
        <p:txBody>
          <a:bodyPr rtlCol="0"/>
          <a:lstStyle/>
          <a:p>
            <a:pPr rtl="0"/>
            <a:fld id="{EB37DED6-D4C7-42EE-AB49-D2E39E64FDE4}" type="slidenum">
              <a:rPr lang="es-ES" noProof="0" smtClean="0"/>
              <a:t>‹Nº›</a:t>
            </a:fld>
            <a:endParaRPr lang="es-ES" noProof="0" dirty="0"/>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121372" y="1608836"/>
            <a:ext cx="4973041" cy="512064"/>
          </a:xfrm>
        </p:spPr>
        <p:txBody>
          <a:bodyPr rtlCol="0" anchor="b">
            <a:noAutofit/>
          </a:bodyPr>
          <a:lstStyle>
            <a:lvl1pPr marL="0" indent="0">
              <a:lnSpc>
                <a:spcPct val="85000"/>
              </a:lnSpc>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s-ES" noProof="0" smtClean="0"/>
              <a:t>Haga clic para modificar el estilo de texto del patrón</a:t>
            </a:r>
          </a:p>
        </p:txBody>
      </p:sp>
      <p:sp>
        <p:nvSpPr>
          <p:cNvPr id="4" name="Marcador de contenido 3"/>
          <p:cNvSpPr>
            <a:spLocks noGrp="1"/>
          </p:cNvSpPr>
          <p:nvPr>
            <p:ph sz="half" idx="2" hasCustomPrompt="1"/>
          </p:nvPr>
        </p:nvSpPr>
        <p:spPr>
          <a:xfrm>
            <a:off x="111730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texto 4"/>
          <p:cNvSpPr>
            <a:spLocks noGrp="1"/>
          </p:cNvSpPr>
          <p:nvPr>
            <p:ph type="body" sz="quarter" idx="3"/>
          </p:nvPr>
        </p:nvSpPr>
        <p:spPr>
          <a:xfrm>
            <a:off x="6301622" y="1608836"/>
            <a:ext cx="4973041" cy="512064"/>
          </a:xfrm>
        </p:spPr>
        <p:txBody>
          <a:bodyPr rtlCol="0" anchor="b">
            <a:noAutofit/>
          </a:bodyPr>
          <a:lstStyle>
            <a:lvl1pPr marL="0" indent="0">
              <a:lnSpc>
                <a:spcPct val="85000"/>
              </a:lnSpc>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s-ES" noProof="0" smtClean="0"/>
              <a:t>Haga clic para modificar el estilo de texto del patrón</a:t>
            </a:r>
          </a:p>
        </p:txBody>
      </p:sp>
      <p:sp>
        <p:nvSpPr>
          <p:cNvPr id="6" name="Marcador de contenido 5"/>
          <p:cNvSpPr>
            <a:spLocks noGrp="1"/>
          </p:cNvSpPr>
          <p:nvPr>
            <p:ph sz="quarter" idx="4" hasCustomPrompt="1"/>
          </p:nvPr>
        </p:nvSpPr>
        <p:spPr>
          <a:xfrm>
            <a:off x="629755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7" name="Marcador de posición de fecha 6"/>
          <p:cNvSpPr>
            <a:spLocks noGrp="1"/>
          </p:cNvSpPr>
          <p:nvPr>
            <p:ph type="dt" sz="half" idx="10"/>
          </p:nvPr>
        </p:nvSpPr>
        <p:spPr/>
        <p:txBody>
          <a:bodyPr rtlCol="0"/>
          <a:lstStyle/>
          <a:p>
            <a:pPr rtl="0"/>
            <a:fld id="{0F3D8850-0FEB-4D45-A71C-77139FFD196F}" type="datetime1">
              <a:rPr lang="es-ES" noProof="0" smtClean="0"/>
              <a:t>01/11/2018</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9" name="Marcador de número de diapositiva 8"/>
          <p:cNvSpPr>
            <a:spLocks noGrp="1"/>
          </p:cNvSpPr>
          <p:nvPr>
            <p:ph type="sldNum" sz="quarter" idx="12"/>
          </p:nvPr>
        </p:nvSpPr>
        <p:spPr/>
        <p:txBody>
          <a:bodyPr rtlCol="0"/>
          <a:lstStyle/>
          <a:p>
            <a:pPr rtl="0"/>
            <a:fld id="{EB37DED6-D4C7-42EE-AB49-D2E39E64FDE4}" type="slidenum">
              <a:rPr lang="es-ES" noProof="0" smtClean="0"/>
              <a:t>‹Nº›</a:t>
            </a:fld>
            <a:endParaRPr lang="es-ES" noProof="0" dirty="0"/>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pPr rtl="0"/>
            <a:fld id="{0371D217-6800-4023-BB72-23C2D8C44CAB}" type="datetime1">
              <a:rPr lang="es-ES" noProof="0" smtClean="0"/>
              <a:t>01/11/2018</a:t>
            </a:fld>
            <a:endParaRPr lang="es-ES" noProof="0" dirty="0"/>
          </a:p>
        </p:txBody>
      </p:sp>
      <p:sp>
        <p:nvSpPr>
          <p:cNvPr id="4" name="Marcador de pie de página 3"/>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número de diapositiva 4"/>
          <p:cNvSpPr>
            <a:spLocks noGrp="1"/>
          </p:cNvSpPr>
          <p:nvPr>
            <p:ph type="sldNum" sz="quarter" idx="12"/>
          </p:nvPr>
        </p:nvSpPr>
        <p:spPr/>
        <p:txBody>
          <a:bodyPr rtlCol="0"/>
          <a:lstStyle/>
          <a:p>
            <a:pPr rtl="0"/>
            <a:fld id="{EB37DED6-D4C7-42EE-AB49-D2E39E64FDE4}" type="slidenum">
              <a:rPr lang="es-ES" noProof="0" smtClean="0"/>
              <a:t>‹Nº›</a:t>
            </a:fld>
            <a:endParaRPr lang="es-ES" noProof="0" dirty="0"/>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7FA3839D-3825-4B11-9F35-9863CC1E705D}" type="datetime1">
              <a:rPr lang="es-ES" noProof="0" smtClean="0"/>
              <a:t>01/11/2018</a:t>
            </a:fld>
            <a:endParaRPr lang="es-ES" noProof="0" dirty="0"/>
          </a:p>
        </p:txBody>
      </p:sp>
      <p:sp>
        <p:nvSpPr>
          <p:cNvPr id="3" name="Marcador de posición de pie de página 2"/>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número de diapositiva 3"/>
          <p:cNvSpPr>
            <a:spLocks noGrp="1"/>
          </p:cNvSpPr>
          <p:nvPr>
            <p:ph type="sldNum" sz="quarter" idx="12"/>
          </p:nvPr>
        </p:nvSpPr>
        <p:spPr/>
        <p:txBody>
          <a:bodyPr rtlCol="0"/>
          <a:lstStyle/>
          <a:p>
            <a:pPr rtl="0"/>
            <a:fld id="{EB37DED6-D4C7-42EE-AB49-D2E39E64FDE4}" type="slidenum">
              <a:rPr lang="es-ES" noProof="0" smtClean="0"/>
              <a:t>‹Nº›</a:t>
            </a:fld>
            <a:endParaRPr lang="es-ES" noProof="0" dirty="0"/>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455612" y="1701800"/>
            <a:ext cx="3351927" cy="2844800"/>
          </a:xfrm>
        </p:spPr>
        <p:txBody>
          <a:bodyPr rtlCol="0" anchor="b">
            <a:normAutofit/>
          </a:bodyPr>
          <a:lstStyle>
            <a:lvl1pPr algn="l">
              <a:defRPr sz="2000" b="1">
                <a:effectLst/>
              </a:defRPr>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hasCustomPrompt="1"/>
          </p:nvPr>
        </p:nvSpPr>
        <p:spPr>
          <a:xfrm>
            <a:off x="4469236" y="482600"/>
            <a:ext cx="6805427" cy="5892800"/>
          </a:xfrm>
        </p:spPr>
        <p:txBody>
          <a:bodyPr rtlCol="0">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texto 3"/>
          <p:cNvSpPr>
            <a:spLocks noGrp="1"/>
          </p:cNvSpPr>
          <p:nvPr>
            <p:ph type="body" sz="half" idx="2"/>
          </p:nvPr>
        </p:nvSpPr>
        <p:spPr>
          <a:xfrm>
            <a:off x="455612" y="4648200"/>
            <a:ext cx="3351927" cy="1727200"/>
          </a:xfrm>
        </p:spPr>
        <p:txBody>
          <a:bodyPr rtlCol="0">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p>
            <a:pPr rtl="0"/>
            <a:fld id="{E89E77C8-ECB9-43A2-B866-9F93B70412AD}" type="datetime1">
              <a:rPr lang="es-ES" noProof="0" smtClean="0"/>
              <a:t>01/11/2018</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número de diapositiva 6"/>
          <p:cNvSpPr>
            <a:spLocks noGrp="1"/>
          </p:cNvSpPr>
          <p:nvPr>
            <p:ph type="sldNum" sz="quarter" idx="12"/>
          </p:nvPr>
        </p:nvSpPr>
        <p:spPr/>
        <p:txBody>
          <a:bodyPr rtlCol="0"/>
          <a:lstStyle/>
          <a:p>
            <a:pPr rtl="0"/>
            <a:fld id="{2DFBB78A-01B4-41F2-96B0-677A4A282832}" type="slidenum">
              <a:rPr lang="es-ES" noProof="0" smtClean="0"/>
              <a:t>‹Nº›</a:t>
            </a:fld>
            <a:endParaRPr lang="es-ES" noProof="0" dirty="0"/>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8" name="Rectángu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2437765" y="4800600"/>
            <a:ext cx="7313295" cy="762000"/>
          </a:xfrm>
        </p:spPr>
        <p:txBody>
          <a:bodyPr rtlCol="0" anchor="b">
            <a:normAutofit/>
          </a:bodyPr>
          <a:lstStyle>
            <a:lvl1pPr algn="l">
              <a:defRPr sz="2000" b="1">
                <a:effectLst/>
              </a:defRPr>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2437765" y="279401"/>
            <a:ext cx="7313295"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es-ES" noProof="0" smtClean="0"/>
              <a:t>Haga clic en el icono para agregar una imagen</a:t>
            </a:r>
            <a:endParaRPr lang="es-ES" noProof="0" dirty="0"/>
          </a:p>
        </p:txBody>
      </p:sp>
      <p:sp>
        <p:nvSpPr>
          <p:cNvPr id="4" name="Marcador de texto 3"/>
          <p:cNvSpPr>
            <a:spLocks noGrp="1"/>
          </p:cNvSpPr>
          <p:nvPr>
            <p:ph type="body" sz="half" idx="2"/>
          </p:nvPr>
        </p:nvSpPr>
        <p:spPr>
          <a:xfrm>
            <a:off x="2437765" y="5562600"/>
            <a:ext cx="7313295" cy="812800"/>
          </a:xfrm>
        </p:spPr>
        <p:txBody>
          <a:bodyPr rtlCol="0">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p>
            <a:pPr rtl="0"/>
            <a:fld id="{CB4EE502-D2E0-483E-B7B5-55E2E3202334}" type="datetime1">
              <a:rPr lang="es-ES" noProof="0" smtClean="0"/>
              <a:t>01/11/2018</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número de diapositiva 6"/>
          <p:cNvSpPr>
            <a:spLocks noGrp="1"/>
          </p:cNvSpPr>
          <p:nvPr>
            <p:ph type="sldNum" sz="quarter" idx="12"/>
          </p:nvPr>
        </p:nvSpPr>
        <p:spPr/>
        <p:txBody>
          <a:bodyPr rtlCol="0"/>
          <a:lstStyle/>
          <a:p>
            <a:pPr rtl="0"/>
            <a:fld id="{2DFBB78A-01B4-41F2-96B0-677A4A282832}" type="slidenum">
              <a:rPr lang="es-ES" noProof="0" smtClean="0"/>
              <a:t>‹Nº›</a:t>
            </a:fld>
            <a:endParaRPr lang="es-ES" noProof="0" dirty="0"/>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upo 6"/>
          <p:cNvGrpSpPr/>
          <p:nvPr/>
        </p:nvGrpSpPr>
        <p:grpSpPr>
          <a:xfrm>
            <a:off x="1620" y="0"/>
            <a:ext cx="12188952" cy="6858000"/>
            <a:chOff x="1620" y="0"/>
            <a:chExt cx="12188952" cy="6858000"/>
          </a:xfrm>
        </p:grpSpPr>
        <p:sp>
          <p:nvSpPr>
            <p:cNvPr id="10" name="Rectángulo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8" name="Rectángulo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grpSp>
      <p:sp>
        <p:nvSpPr>
          <p:cNvPr id="2" name="Marcador de posición de títu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s-ES" noProof="0" dirty="0" smtClean="0"/>
              <a:t>Haga clic para modificar los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4" name="Marcador de fech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pPr rtl="0"/>
            <a:fld id="{99A194EE-8823-4C71-9F2B-FC48C0496596}" type="datetime1">
              <a:rPr lang="es-ES" noProof="0" smtClean="0"/>
              <a:t>01/11/2018</a:t>
            </a:fld>
            <a:endParaRPr lang="es-ES" noProof="0" dirty="0"/>
          </a:p>
        </p:txBody>
      </p:sp>
      <p:sp>
        <p:nvSpPr>
          <p:cNvPr id="5" name="Marcador de pie de pá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pPr rtl="0"/>
            <a:r>
              <a:rPr lang="es-ES" noProof="0" dirty="0"/>
              <a:t>Agregar un pie de página</a:t>
            </a:r>
          </a:p>
        </p:txBody>
      </p:sp>
      <p:sp>
        <p:nvSpPr>
          <p:cNvPr id="6" name="Marcador de número de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pPr rtl="0"/>
            <a:fld id="{EB37DED6-D4C7-42EE-AB49-D2E39E64FDE4}" type="slidenum">
              <a:rPr lang="es-ES" noProof="0" smtClean="0"/>
              <a:pPr rtl="0"/>
              <a:t>‹Nº›</a:t>
            </a:fld>
            <a:endParaRPr lang="es-ES" noProof="0"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x.savia.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870276" y="620688"/>
            <a:ext cx="6192688" cy="3298825"/>
          </a:xfrm>
        </p:spPr>
        <p:txBody>
          <a:bodyPr rtlCol="0"/>
          <a:lstStyle/>
          <a:p>
            <a:pPr rtl="0"/>
            <a:r>
              <a:rPr lang="es-ES" dirty="0" smtClean="0"/>
              <a:t>Registro en Plataforma        SM SAVIA</a:t>
            </a:r>
            <a:endParaRPr lang="es-ES" dirty="0"/>
          </a:p>
        </p:txBody>
      </p:sp>
      <p:sp>
        <p:nvSpPr>
          <p:cNvPr id="5" name="Subtítulo 4"/>
          <p:cNvSpPr>
            <a:spLocks noGrp="1"/>
          </p:cNvSpPr>
          <p:nvPr>
            <p:ph type="subTitle" idx="1"/>
          </p:nvPr>
        </p:nvSpPr>
        <p:spPr/>
        <p:txBody>
          <a:bodyPr rtlCol="0">
            <a:normAutofit/>
          </a:bodyPr>
          <a:lstStyle/>
          <a:p>
            <a:pPr rtl="0"/>
            <a:r>
              <a:rPr lang="es-ES" sz="3200" b="1" dirty="0" smtClean="0"/>
              <a:t>Colegio de las Américas</a:t>
            </a:r>
            <a:endParaRPr lang="es-ES" sz="3200" b="1" dirty="0"/>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7868" y="2492896"/>
            <a:ext cx="10157354" cy="1397000"/>
          </a:xfrm>
        </p:spPr>
        <p:txBody>
          <a:bodyPr rtlCol="0">
            <a:noAutofit/>
          </a:bodyPr>
          <a:lstStyle/>
          <a:p>
            <a:r>
              <a:rPr lang="es-MX" sz="3200" dirty="0">
                <a:solidFill>
                  <a:srgbClr val="FF3300"/>
                </a:solidFill>
              </a:rPr>
              <a:t>6.- Al recibir el correo de SM, se da clic en el link que les envían, y posteriormente los manda a la página de SM para registrar los códigos(clave de licencia) de sus libros, el cual viene en la portada de sus libros por la parte de adentro. </a:t>
            </a:r>
            <a:endParaRPr lang="es-ES" sz="3200" dirty="0">
              <a:solidFill>
                <a:srgbClr val="FF3300"/>
              </a:solidFill>
            </a:endParaRPr>
          </a:p>
        </p:txBody>
      </p:sp>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1844" y="1916832"/>
            <a:ext cx="10157354" cy="1397000"/>
          </a:xfrm>
        </p:spPr>
        <p:txBody>
          <a:bodyPr rtlCol="0"/>
          <a:lstStyle/>
          <a:p>
            <a:pPr rtl="0"/>
            <a:r>
              <a:rPr lang="es-ES" dirty="0" smtClean="0"/>
              <a:t>¡</a:t>
            </a:r>
            <a:r>
              <a:rPr lang="es-ES" sz="4800" b="1" dirty="0" smtClean="0"/>
              <a:t>Ha finalizado su registro!</a:t>
            </a:r>
            <a:endParaRPr lang="es-ES" b="1" dirty="0"/>
          </a:p>
        </p:txBody>
      </p:sp>
      <p:sp>
        <p:nvSpPr>
          <p:cNvPr id="3" name="Marcador de posición de contenido 2"/>
          <p:cNvSpPr>
            <a:spLocks noGrp="1"/>
          </p:cNvSpPr>
          <p:nvPr>
            <p:ph idx="1"/>
          </p:nvPr>
        </p:nvSpPr>
        <p:spPr>
          <a:xfrm>
            <a:off x="3142084" y="3501008"/>
            <a:ext cx="8780651" cy="2239144"/>
          </a:xfrm>
        </p:spPr>
        <p:txBody>
          <a:bodyPr rtlCol="0">
            <a:normAutofit/>
          </a:bodyPr>
          <a:lstStyle/>
          <a:p>
            <a:pPr rtl="0"/>
            <a:r>
              <a:rPr lang="es-ES" sz="3600" b="1" dirty="0" smtClean="0"/>
              <a:t>GRACIAS!! </a:t>
            </a:r>
            <a:endParaRPr lang="es-ES" sz="3600" b="1" dirty="0"/>
          </a:p>
        </p:txBody>
      </p:sp>
    </p:spTree>
    <p:extLst>
      <p:ext uri="{BB962C8B-B14F-4D97-AF65-F5344CB8AC3E}">
        <p14:creationId xmlns:p14="http://schemas.microsoft.com/office/powerpoint/2010/main" val="1603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MX" dirty="0">
                <a:solidFill>
                  <a:srgbClr val="FF3300"/>
                </a:solidFill>
              </a:rPr>
              <a:t>1.- Acceder a </a:t>
            </a:r>
            <a:r>
              <a:rPr lang="es-MX" u="sng" dirty="0">
                <a:solidFill>
                  <a:srgbClr val="FF3300"/>
                </a:solidFill>
                <a:hlinkClick r:id="rId3"/>
              </a:rPr>
              <a:t>https://mx.savia.com</a:t>
            </a:r>
            <a:endParaRPr lang="es-ES" dirty="0">
              <a:solidFill>
                <a:srgbClr val="FF3300"/>
              </a:solidFill>
            </a:endParaRPr>
          </a:p>
        </p:txBody>
      </p:sp>
      <p:sp>
        <p:nvSpPr>
          <p:cNvPr id="3" name="Marcador de posición de contenido 2"/>
          <p:cNvSpPr>
            <a:spLocks noGrp="1"/>
          </p:cNvSpPr>
          <p:nvPr>
            <p:ph idx="1"/>
          </p:nvPr>
        </p:nvSpPr>
        <p:spPr/>
        <p:txBody>
          <a:bodyPr rtlCol="0"/>
          <a:lstStyle/>
          <a:p>
            <a:pPr rtl="0"/>
            <a:r>
              <a:rPr lang="es-ES" dirty="0" smtClean="0"/>
              <a:t>Aparecerá esta página</a:t>
            </a:r>
            <a:endParaRPr lang="es-E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124" y="2564904"/>
            <a:ext cx="5596881" cy="405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MX" dirty="0">
                <a:solidFill>
                  <a:srgbClr val="FF3300"/>
                </a:solidFill>
              </a:rPr>
              <a:t>2.- Dar </a:t>
            </a:r>
            <a:r>
              <a:rPr lang="es-MX" dirty="0" err="1">
                <a:solidFill>
                  <a:srgbClr val="FF3300"/>
                </a:solidFill>
              </a:rPr>
              <a:t>click</a:t>
            </a:r>
            <a:r>
              <a:rPr lang="es-MX" dirty="0">
                <a:solidFill>
                  <a:srgbClr val="FF3300"/>
                </a:solidFill>
              </a:rPr>
              <a:t> en “</a:t>
            </a:r>
            <a:r>
              <a:rPr lang="es-MX" dirty="0" smtClean="0">
                <a:solidFill>
                  <a:srgbClr val="FF3300"/>
                </a:solidFill>
              </a:rPr>
              <a:t>regístrate’’</a:t>
            </a:r>
            <a:endParaRPr lang="es-ES" dirty="0">
              <a:solidFill>
                <a:srgbClr val="FF330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294" t="8254" r="14370" b="60740"/>
          <a:stretch/>
        </p:blipFill>
        <p:spPr bwMode="auto">
          <a:xfrm>
            <a:off x="3862164" y="1946908"/>
            <a:ext cx="3168352" cy="3336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1441" y="764704"/>
            <a:ext cx="10157354" cy="1397000"/>
          </a:xfrm>
        </p:spPr>
        <p:txBody>
          <a:bodyPr rtlCol="0">
            <a:normAutofit fontScale="90000"/>
          </a:bodyPr>
          <a:lstStyle/>
          <a:p>
            <a:r>
              <a:rPr lang="es-MX" dirty="0">
                <a:solidFill>
                  <a:srgbClr val="FF3300"/>
                </a:solidFill>
              </a:rPr>
              <a:t>3.- Abrirá una nueva pestaña para iniciar sesión, dar clic en “regístrate”, posteriormente en “alumnos”</a:t>
            </a:r>
            <a:endParaRPr lang="es-ES" dirty="0">
              <a:solidFill>
                <a:srgbClr val="FF33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20" y="2780928"/>
            <a:ext cx="5030330"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436" y="2759923"/>
            <a:ext cx="4898359" cy="354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49796" y="2424959"/>
            <a:ext cx="648072" cy="11449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nSpc>
                <a:spcPct val="95000"/>
              </a:lnSpc>
            </a:pPr>
            <a:r>
              <a:rPr lang="es-ES" sz="7200" b="1" dirty="0" smtClean="0"/>
              <a:t>1</a:t>
            </a:r>
            <a:endParaRPr lang="es-MX" sz="7200" b="1" dirty="0"/>
          </a:p>
        </p:txBody>
      </p:sp>
      <p:sp>
        <p:nvSpPr>
          <p:cNvPr id="8" name="7 CuadroTexto"/>
          <p:cNvSpPr txBox="1"/>
          <p:nvPr/>
        </p:nvSpPr>
        <p:spPr>
          <a:xfrm>
            <a:off x="5986400" y="2424959"/>
            <a:ext cx="648072" cy="11449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nSpc>
                <a:spcPct val="95000"/>
              </a:lnSpc>
            </a:pPr>
            <a:r>
              <a:rPr lang="es-ES" sz="7200" b="1" dirty="0" smtClean="0"/>
              <a:t>2</a:t>
            </a:r>
            <a:endParaRPr lang="es-MX" sz="7200" b="1" dirty="0"/>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Tree>
    <p:extLst>
      <p:ext uri="{BB962C8B-B14F-4D97-AF65-F5344CB8AC3E}">
        <p14:creationId xmlns:p14="http://schemas.microsoft.com/office/powerpoint/2010/main" val="241959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Autofit/>
          </a:bodyPr>
          <a:lstStyle/>
          <a:p>
            <a:r>
              <a:rPr lang="es-MX" sz="3200" dirty="0">
                <a:solidFill>
                  <a:srgbClr val="FF3300"/>
                </a:solidFill>
              </a:rPr>
              <a:t>4.- Seguir los pasos que aparecen para el registro. </a:t>
            </a:r>
            <a:br>
              <a:rPr lang="es-MX" sz="3200" dirty="0">
                <a:solidFill>
                  <a:srgbClr val="FF3300"/>
                </a:solidFill>
              </a:rPr>
            </a:br>
            <a:r>
              <a:rPr lang="es-MX" sz="3200" dirty="0">
                <a:solidFill>
                  <a:srgbClr val="FF3300"/>
                </a:solidFill>
              </a:rPr>
              <a:t>     </a:t>
            </a:r>
            <a:endParaRPr lang="es-ES" sz="3200" dirty="0">
              <a:solidFill>
                <a:srgbClr val="FF33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036" y="1484784"/>
            <a:ext cx="6264696" cy="453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3852" y="692696"/>
            <a:ext cx="10157354" cy="1397000"/>
          </a:xfrm>
        </p:spPr>
        <p:txBody>
          <a:bodyPr>
            <a:normAutofit fontScale="90000"/>
          </a:bodyPr>
          <a:lstStyle/>
          <a:p>
            <a:r>
              <a:rPr lang="es-MX" sz="3200" dirty="0">
                <a:solidFill>
                  <a:srgbClr val="FF3300"/>
                </a:solidFill>
              </a:rPr>
              <a:t>NOTA: Favor de tener cuidado al registrar la contraseña, ya que tiene que tener mínimo 8 caracteres, una mayúscula y un signo, por ejemplo: Alumno1.</a:t>
            </a:r>
            <a:endParaRPr lang="es-MX"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00" y="2204863"/>
            <a:ext cx="5400600" cy="39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11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182" y="188640"/>
            <a:ext cx="8977983" cy="650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17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1844" y="1268760"/>
            <a:ext cx="10157354" cy="3816424"/>
          </a:xfrm>
        </p:spPr>
        <p:txBody>
          <a:bodyPr rtlCol="0">
            <a:noAutofit/>
          </a:bodyPr>
          <a:lstStyle/>
          <a:p>
            <a:r>
              <a:rPr lang="es-MX" sz="3200" dirty="0">
                <a:solidFill>
                  <a:srgbClr val="FF3300"/>
                </a:solidFill>
              </a:rPr>
              <a:t>5.- Al haber concluido su registro aparece una pantalla donde informa que se envió un correo electrónico para continuar con el registro. Favor de esperar aproximadamente una hora para recibir el correo. Si no lo reciben favor de ingresar nuevamente en la página de SM y dar clic en el botón pertinente para solicitar nuevamente el correo.</a:t>
            </a:r>
            <a:endParaRPr lang="es-ES" sz="3200" dirty="0">
              <a:solidFill>
                <a:srgbClr val="FF3300"/>
              </a:solidFill>
            </a:endParaRPr>
          </a:p>
        </p:txBody>
      </p:sp>
      <p:sp>
        <p:nvSpPr>
          <p:cNvPr id="3" name="Marcador de posición de contenido 2"/>
          <p:cNvSpPr>
            <a:spLocks noGrp="1"/>
          </p:cNvSpPr>
          <p:nvPr>
            <p:ph idx="4294967295"/>
          </p:nvPr>
        </p:nvSpPr>
        <p:spPr>
          <a:xfrm>
            <a:off x="2032000" y="4437063"/>
            <a:ext cx="10156825" cy="1735137"/>
          </a:xfrm>
        </p:spPr>
        <p:txBody>
          <a:bodyPr rtlCol="0">
            <a:normAutofit/>
          </a:bodyPr>
          <a:lstStyle/>
          <a:p>
            <a:pPr rtl="0"/>
            <a:endParaRPr lang="es-ES" dirty="0"/>
          </a:p>
        </p:txBody>
      </p:sp>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3460507">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xmlns="" name="Office_15976607_TF03460507.potx" id="{978D668A-BDEA-4F1E-861A-D5C14E1146B1}" vid="{DFF3A27C-A7BB-42EB-81B2-D360AF170E9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TF03460507</Template>
  <TotalTime>280</TotalTime>
  <Words>223</Words>
  <Application>Microsoft Office PowerPoint</Application>
  <PresentationFormat>Personalizado</PresentationFormat>
  <Paragraphs>22</Paragraphs>
  <Slides>11</Slides>
  <Notes>8</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TF03460507</vt:lpstr>
      <vt:lpstr>Registro en Plataforma        SM SAVIA</vt:lpstr>
      <vt:lpstr>1.- Acceder a https://mx.savia.com</vt:lpstr>
      <vt:lpstr>2.- Dar click en “regístrate’’</vt:lpstr>
      <vt:lpstr>3.- Abrirá una nueva pestaña para iniciar sesión, dar clic en “regístrate”, posteriormente en “alumnos”</vt:lpstr>
      <vt:lpstr>Presentación de PowerPoint</vt:lpstr>
      <vt:lpstr>4.- Seguir los pasos que aparecen para el registro.       </vt:lpstr>
      <vt:lpstr>NOTA: Favor de tener cuidado al registrar la contraseña, ya que tiene que tener mínimo 8 caracteres, una mayúscula y un signo, por ejemplo: Alumno1.</vt:lpstr>
      <vt:lpstr>Presentación de PowerPoint</vt:lpstr>
      <vt:lpstr>5.- Al haber concluido su registro aparece una pantalla donde informa que se envió un correo electrónico para continuar con el registro. Favor de esperar aproximadamente una hora para recibir el correo. Si no lo reciben favor de ingresar nuevamente en la página de SM y dar clic en el botón pertinente para solicitar nuevamente el correo.</vt:lpstr>
      <vt:lpstr>6.- Al recibir el correo de SM, se da clic en el link que les envían, y posteriormente los manda a la página de SM para registrar los códigos(clave de licencia) de sus libros, el cual viene en la portada de sus libros por la parte de adentro. </vt:lpstr>
      <vt:lpstr>¡Ha finalizado su registro!</vt:lpstr>
    </vt:vector>
  </TitlesOfParts>
  <Company>BY 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Registro en Plataforma        SM SAVIA</dc:title>
  <dc:creator>SHADOW LITE SP3</dc:creator>
  <cp:lastModifiedBy>SHADOW LITE SP3</cp:lastModifiedBy>
  <cp:revision>4</cp:revision>
  <dcterms:created xsi:type="dcterms:W3CDTF">2018-11-01T13:47:15Z</dcterms:created>
  <dcterms:modified xsi:type="dcterms:W3CDTF">2018-11-01T18:27:46Z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